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4A85-3276-F096-770B-0D4E1E2EC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42BB7-D0A9-EA68-D859-108446CD1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FE3C-721C-4D36-2981-84C37B54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E672-F6D3-6C83-1CEE-78B00325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192B-0918-0580-B81F-B7F4403C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037C-C070-E4E5-2060-689C970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AEAEE-FDC3-A389-2062-478A60C05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C2FB1-F9C7-1539-1858-5F607778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9B907-2D62-A32C-98DE-AC2967C5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EEE6-FD69-02F9-317B-CA345351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6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20298-874B-6FCF-EE2F-72B19C0E6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A4EA2-DEFB-9226-7E6A-EEF44CED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61A40-F63E-0A3D-6640-BE93E51A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D289-2C4D-3680-A175-5C4264F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2D10C-D765-C641-6131-5F614AA2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5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611B-BB77-D5A1-09FD-003277D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1E48-B4A4-042B-9955-875F57BCF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B6BD4-DD87-56A8-6D21-1C169850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5AF7-5F05-2A86-5CA5-94EBE4D3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4CD3B-451B-CE69-8C4D-48996B86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C300-E31C-A007-3EC8-CDCC88BA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00DF7-5E73-D0FB-8F9D-2BEB84A6D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34B17-8625-178E-FFF5-2DEB170D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ACC8C-A042-6F96-A51C-2515E7F5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62B0-4C62-DD64-AB13-366E1109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9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75F9-FE2F-A78E-A03D-F4B5839F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3EC5-834F-FE45-B925-26340EE90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09F8-B952-EFEF-693B-1649F5FE1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0E560-6A77-751E-05C3-64F84BCF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74B19-6A1E-244F-D5BD-7919EB7B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912B-6F74-0122-3F0F-4FC7F1BD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0243-E1F5-C2FA-6164-1F57E5F2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EA37-2870-B6C3-695A-ACE4B4C3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3F620-8EA2-6E3A-AF25-79F222542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02CEA-B4DC-6AA0-BCA4-FA2CBF62E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73F66-A8AC-E7E7-2841-3EC78C200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B2C04-C042-07E4-A8B4-637DB19F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0CC1F-8A70-BEBE-1E00-8A6379F0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B904-25DC-C34C-EB17-52997436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6B9-D8AC-001C-FD01-BADEA26E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6C58E-7FA7-6976-9E8E-9A64F552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D3B6D-721D-8B8C-B3F3-395124D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87FD2-006B-5211-931B-64A36784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4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6E7FA-42B7-9CCE-233F-EB7A7305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26AC2-5058-1B97-79EC-C8947788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36EC-09DF-1126-1D49-1D6AF4CF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6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E708-AC94-1FAC-A5E7-FF531870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1495-4C4C-59C9-C0CE-955BB2708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641F2-AFED-BBEC-29FF-8AE52A6B1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54858-B93A-5EA4-2398-90304FA4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AF758-28F6-8E92-FDA7-B363BFED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BD099-8A5F-7157-49A4-9AA6EA5D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5AD9-5F6F-F1E6-8E3E-7EE839A7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BED5E-538B-3743-0DA6-8F6D78B03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FDDDA-3FDA-2859-039E-67D18BC54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3CF5D-1496-540D-9B72-CFF05690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B2E96-7983-92F5-C6E4-F64F5580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0DE40-9CE7-0FA5-31F8-5E8A97DF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9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901A9-97C4-5274-3250-03AAEEAA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9A7D1-0594-96AD-5796-0166267D3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F8E5-D38C-2A51-4072-F1E1C69B7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60DA2-43E1-0645-9D3A-058B06AC356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80B09-432D-7BC3-D8E4-4F47B394F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53BA-991C-5C09-9421-D6A15DDA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D144-5919-2746-AD02-17F1472CE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C2F7B113-6C5B-E7BB-1882-A13DFC6A93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35" y="0"/>
            <a:ext cx="1828800" cy="2743200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2A98B2C-101F-7D77-B420-6CD5A72A890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2743200"/>
          </a:xfrm>
          <a:prstGeom prst="rect">
            <a:avLst/>
          </a:prstGeom>
        </p:spPr>
      </p:pic>
      <p:pic>
        <p:nvPicPr>
          <p:cNvPr id="9" name="Picture 8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1BB25619-D630-5A73-0FA6-FF3C432012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05" y="3429000"/>
            <a:ext cx="1828800" cy="2743200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308D7A0-0B4E-AD7C-A3F7-B7B0EBB94A3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09270" y="3429000"/>
            <a:ext cx="1828800" cy="2743200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A214562-2EC7-A60C-BBDD-6BD59EE82F6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54635" y="3429000"/>
            <a:ext cx="1828800" cy="2743200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AA9A860-3547-901B-ABD9-6AFBDB9C4EA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18540" y="0"/>
            <a:ext cx="1828800" cy="2743200"/>
          </a:xfrm>
          <a:prstGeom prst="rect">
            <a:avLst/>
          </a:prstGeom>
        </p:spPr>
      </p:pic>
      <p:pic>
        <p:nvPicPr>
          <p:cNvPr id="17" name="Picture 16" descr="A person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B18AAA8E-F6FA-3C03-D48E-F9583D618A2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34300" y="3429000"/>
            <a:ext cx="1828800" cy="2743200"/>
          </a:xfrm>
          <a:prstGeom prst="rect">
            <a:avLst/>
          </a:prstGeom>
        </p:spPr>
      </p:pic>
      <p:pic>
        <p:nvPicPr>
          <p:cNvPr id="19" name="Picture 18" descr="A person standing in front of a chalkboard&#10;&#10;Description automatically generated">
            <a:extLst>
              <a:ext uri="{FF2B5EF4-FFF2-40B4-BE49-F238E27FC236}">
                <a16:creationId xmlns:a16="http://schemas.microsoft.com/office/drawing/2014/main" id="{41615AE0-5FA9-1845-FB5E-F600E3D6E0D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63905" y="0"/>
            <a:ext cx="1828800" cy="2743200"/>
          </a:xfrm>
          <a:prstGeom prst="rect">
            <a:avLst/>
          </a:prstGeom>
        </p:spPr>
      </p:pic>
      <p:pic>
        <p:nvPicPr>
          <p:cNvPr id="21" name="Picture 20" descr="A picture containing person, wall, clothing, sweater&#10;&#10;Description automatically generated">
            <a:extLst>
              <a:ext uri="{FF2B5EF4-FFF2-40B4-BE49-F238E27FC236}">
                <a16:creationId xmlns:a16="http://schemas.microsoft.com/office/drawing/2014/main" id="{D90C1A50-3509-0A03-46FC-7E780B3E06C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09270" y="0"/>
            <a:ext cx="1828800" cy="2743200"/>
          </a:xfrm>
          <a:prstGeom prst="rect">
            <a:avLst/>
          </a:prstGeom>
        </p:spPr>
      </p:pic>
      <p:pic>
        <p:nvPicPr>
          <p:cNvPr id="23" name="Picture 2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AF724E46-2CD2-A1CC-BE29-FF8536E382E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018540" y="3429000"/>
            <a:ext cx="18288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22442E-B067-D775-999B-818ED466F171}"/>
              </a:ext>
            </a:extLst>
          </p:cNvPr>
          <p:cNvSpPr txBox="1"/>
          <p:nvPr/>
        </p:nvSpPr>
        <p:spPr>
          <a:xfrm>
            <a:off x="-34300" y="2743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Daron Acemoglu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8AE99-5082-A7FA-5E02-7421DC4F9D44}"/>
              </a:ext>
            </a:extLst>
          </p:cNvPr>
          <p:cNvSpPr txBox="1"/>
          <p:nvPr/>
        </p:nvSpPr>
        <p:spPr>
          <a:xfrm>
            <a:off x="2124700" y="2743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Susan </a:t>
            </a:r>
            <a:r>
              <a:rPr lang="en-US" dirty="0" err="1"/>
              <a:t>Athey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2B0717-0D3B-4517-35C5-BC24369AE74F}"/>
              </a:ext>
            </a:extLst>
          </p:cNvPr>
          <p:cNvSpPr txBox="1"/>
          <p:nvPr/>
        </p:nvSpPr>
        <p:spPr>
          <a:xfrm>
            <a:off x="4492120" y="2716768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Esther </a:t>
            </a:r>
            <a:r>
              <a:rPr lang="en-US" dirty="0" err="1"/>
              <a:t>Duflo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475853-F6AC-B9CC-A582-4E9E6030D6AC}"/>
              </a:ext>
            </a:extLst>
          </p:cNvPr>
          <p:cNvSpPr txBox="1"/>
          <p:nvPr/>
        </p:nvSpPr>
        <p:spPr>
          <a:xfrm>
            <a:off x="6746755" y="2743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Amy Finkelstein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4A786D-B8F0-D636-DE98-7BE46121FCE1}"/>
              </a:ext>
            </a:extLst>
          </p:cNvPr>
          <p:cNvSpPr txBox="1"/>
          <p:nvPr/>
        </p:nvSpPr>
        <p:spPr>
          <a:xfrm>
            <a:off x="9001390" y="2743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Raj Chetty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51AB2D-BCFA-83CD-E187-F968B5629BA5}"/>
              </a:ext>
            </a:extLst>
          </p:cNvPr>
          <p:cNvSpPr txBox="1"/>
          <p:nvPr/>
        </p:nvSpPr>
        <p:spPr>
          <a:xfrm>
            <a:off x="-51450" y="6172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Roland Fryer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0EDDE-D7BD-5BC9-C6CD-C1DD35454141}"/>
              </a:ext>
            </a:extLst>
          </p:cNvPr>
          <p:cNvSpPr txBox="1"/>
          <p:nvPr/>
        </p:nvSpPr>
        <p:spPr>
          <a:xfrm>
            <a:off x="2237485" y="6172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Parag Pathak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44583-6683-B190-FE7A-9B0698DE1DEC}"/>
              </a:ext>
            </a:extLst>
          </p:cNvPr>
          <p:cNvSpPr txBox="1"/>
          <p:nvPr/>
        </p:nvSpPr>
        <p:spPr>
          <a:xfrm>
            <a:off x="4543570" y="6172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Emi Nakamura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290F5-635C-79FC-BFDC-F4AFD931ED2E}"/>
              </a:ext>
            </a:extLst>
          </p:cNvPr>
          <p:cNvSpPr txBox="1"/>
          <p:nvPr/>
        </p:nvSpPr>
        <p:spPr>
          <a:xfrm>
            <a:off x="6712455" y="6172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Melissa Dell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1FECA-6572-43D0-020D-6AAC02796CBF}"/>
              </a:ext>
            </a:extLst>
          </p:cNvPr>
          <p:cNvSpPr txBox="1"/>
          <p:nvPr/>
        </p:nvSpPr>
        <p:spPr>
          <a:xfrm>
            <a:off x="9022965" y="6172200"/>
            <a:ext cx="186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Isaiah Andrews</a:t>
            </a:r>
          </a:p>
        </p:txBody>
      </p:sp>
    </p:spTree>
    <p:extLst>
      <p:ext uri="{BB962C8B-B14F-4D97-AF65-F5344CB8AC3E}">
        <p14:creationId xmlns:p14="http://schemas.microsoft.com/office/powerpoint/2010/main" val="385440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20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Safner, Ryan</dc:creator>
  <cp:lastModifiedBy>Safner, Ryan</cp:lastModifiedBy>
  <cp:revision>1</cp:revision>
  <dcterms:created xsi:type="dcterms:W3CDTF">2022-08-23T01:26:58Z</dcterms:created>
  <dcterms:modified xsi:type="dcterms:W3CDTF">2022-08-23T02:01:27Z</dcterms:modified>
</cp:coreProperties>
</file>